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1CD0B-02CC-4513-BAFA-F9C137CA8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B13D3D-4B6C-4D5A-A98C-55901DB75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CE36E-8FB4-4B7B-9365-1A074FC65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98436-39D9-4D7C-BBE4-D629BDF12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3FF15-7E11-448E-9E31-9556B9DF1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9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92AE4-73F8-439E-92B5-F290871C5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812C5-3314-4EA4-957A-18700B034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5721F-C1AA-4E9B-96A1-61D87B32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9951D-9D52-472A-8574-151578392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DD0E-EA65-4F40-8E0D-E350E54B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4E464-20AA-4EE2-B40C-8F6727467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1213D-DE5F-4948-826A-91F61E876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F9FB9-9FFE-4B7E-A28E-578C7963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5E59F-0EC3-483C-BC59-7CFA7E1B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44B31-027D-4E41-83E4-E350BE46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5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BE5F3-802B-4DAC-84DD-3A5C54746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C7EEE-0801-44C8-A82D-C6CFC799C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EED61-9E0D-43E1-AF5B-9A6DFA70C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A7AC1-7482-4CB1-BF9D-24A8CB0D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9D3C0-9F61-4E89-BA58-9B2280DE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2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B8ECB-9DE6-48B3-9B47-03507AB8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F6474-582A-4B24-B759-E0C33EB00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458D6-3514-4CA6-A3B4-68EA8589F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5BE17-E145-4CD0-A1BB-FDDB26F45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F17B3-C3DE-4217-A5F6-7DB9F39D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8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00F3E-84D1-4E53-9844-7ACDAEF4D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CCCF7-C6B0-43F5-B4AE-7267D69CD5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C486D-9042-4D6E-96A6-89D3B59E7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219D4-8CFD-4890-9622-B59E0C7D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9AB87-15C0-40AE-9B38-3BF9E302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32B1F-66A5-4C9C-8FF1-3A31072D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5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CD426-8215-420B-8745-496E85F96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CF90F-199B-461E-BF04-E81640584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F4BC3-F31F-4FD4-A8C1-BA06AFB34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B3615D-C01E-4488-B1BE-3B7B3D6E7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A2372-D51C-4FF1-BC8E-C716A345D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4ACE31-A8DA-45EE-8734-7FE1877F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99E259-9860-47BA-BA41-CBAAD385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800DEA-CAA8-4B1D-A4DA-92E0FA72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9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45B3-C2D2-4B51-BDD7-9D2E3D1C2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EEEFC0-08D2-415D-A394-CF6B56357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E9A743-0DAE-4CDD-BBAA-BFA3FCF08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B67F3-F851-424F-ACA1-3029E247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8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35336-7B72-40FD-A6A4-96A2FB1D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935B6C-DBCD-4AF3-9220-82D8EB75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A6D02-3353-4331-8F2B-561B55D4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40F63-5992-4BEA-9A42-87A75CF1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F16DE-D4D6-4836-A28E-485EEB27C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04F2A-3EA6-4CC0-9EA2-F7C9A3927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B8C6B-A9BA-4E1F-9BA2-3687D5325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99479-B1A1-4439-9FA6-34D1CD45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58950-19D8-446A-9F5F-A4949F27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3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73848-8201-4D92-B2E7-B8D114D11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2D52E4-66B0-4061-9577-69E75D518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B2E40-C699-456D-8945-91B8A9295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B586F-C777-44B2-8681-503DD5AF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0814C-5979-46AA-827B-4BB10190A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482CE-8594-4764-BE1B-4ADFA023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8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03B82-E6BA-4DAA-A5E9-C95CA5FD3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B7973-A581-480F-9E8A-86A6624B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7EE8C-7FF4-4B32-9D8F-64193C1DA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FBB0F-A050-4CFA-9A64-69D597BB416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5E115-3CB5-4BAC-BC66-01690D955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BCE85-CCDC-4BB6-ABB0-052F1FFD2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F38D-E864-4AA6-83A2-441F1204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2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1AC041-C48C-48E2-9346-01608860A371}"/>
              </a:ext>
            </a:extLst>
          </p:cNvPr>
          <p:cNvSpPr/>
          <p:nvPr/>
        </p:nvSpPr>
        <p:spPr>
          <a:xfrm>
            <a:off x="1006288" y="2312893"/>
            <a:ext cx="10179424" cy="178845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42C76D-0679-47BE-A7D5-9F84EF191DA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246981"/>
            <a:ext cx="12192000" cy="392028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Add A Line to a Current PO </a:t>
            </a:r>
          </a:p>
        </p:txBody>
      </p:sp>
    </p:spTree>
    <p:extLst>
      <p:ext uri="{BB962C8B-B14F-4D97-AF65-F5344CB8AC3E}">
        <p14:creationId xmlns:p14="http://schemas.microsoft.com/office/powerpoint/2010/main" val="49847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735698-9FC5-415A-9015-03D09A02F8E0}"/>
              </a:ext>
            </a:extLst>
          </p:cNvPr>
          <p:cNvSpPr/>
          <p:nvPr/>
        </p:nvSpPr>
        <p:spPr>
          <a:xfrm>
            <a:off x="416859" y="268941"/>
            <a:ext cx="11577917" cy="63201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4DD07F-CD4F-41DE-A9B9-8688ED72E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637" y="1228652"/>
            <a:ext cx="10850360" cy="468140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7D78F69-DED4-49D1-8323-0AD22CEE549B}"/>
              </a:ext>
            </a:extLst>
          </p:cNvPr>
          <p:cNvSpPr/>
          <p:nvPr/>
        </p:nvSpPr>
        <p:spPr>
          <a:xfrm>
            <a:off x="1627094" y="1922930"/>
            <a:ext cx="1129553" cy="524435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3F90616-67AE-4185-BB4F-ACABBEB4B9FB}"/>
              </a:ext>
            </a:extLst>
          </p:cNvPr>
          <p:cNvSpPr/>
          <p:nvPr/>
        </p:nvSpPr>
        <p:spPr>
          <a:xfrm>
            <a:off x="4320988" y="2931460"/>
            <a:ext cx="1129553" cy="112955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47967-F5A3-41CF-94D7-437866B6EFF8}"/>
              </a:ext>
            </a:extLst>
          </p:cNvPr>
          <p:cNvSpPr txBox="1"/>
          <p:nvPr/>
        </p:nvSpPr>
        <p:spPr>
          <a:xfrm>
            <a:off x="1452282" y="484094"/>
            <a:ext cx="984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Create a NEW Requisition for </a:t>
            </a:r>
            <a:r>
              <a:rPr lang="en-US" sz="2800" b="1" u="sng" dirty="0">
                <a:solidFill>
                  <a:schemeClr val="bg1"/>
                </a:solidFill>
              </a:rPr>
              <a:t>only</a:t>
            </a:r>
            <a:r>
              <a:rPr lang="en-US" sz="2800" b="1" dirty="0">
                <a:solidFill>
                  <a:schemeClr val="bg1"/>
                </a:solidFill>
              </a:rPr>
              <a:t> the lines you need to Add </a:t>
            </a:r>
          </a:p>
        </p:txBody>
      </p:sp>
    </p:spTree>
    <p:extLst>
      <p:ext uri="{BB962C8B-B14F-4D97-AF65-F5344CB8AC3E}">
        <p14:creationId xmlns:p14="http://schemas.microsoft.com/office/powerpoint/2010/main" val="399579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926CFF-E9BB-4225-9647-47CA0E3A370A}"/>
              </a:ext>
            </a:extLst>
          </p:cNvPr>
          <p:cNvSpPr/>
          <p:nvPr/>
        </p:nvSpPr>
        <p:spPr>
          <a:xfrm>
            <a:off x="510988" y="403412"/>
            <a:ext cx="11376212" cy="59301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F295E1-6F0F-4B26-94F8-FA2C6BA1B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529" y="1169894"/>
            <a:ext cx="9412941" cy="412824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CA240C0-47F3-46B5-B1C1-11CC369122DC}"/>
              </a:ext>
            </a:extLst>
          </p:cNvPr>
          <p:cNvSpPr/>
          <p:nvPr/>
        </p:nvSpPr>
        <p:spPr>
          <a:xfrm>
            <a:off x="9063318" y="1640541"/>
            <a:ext cx="1317811" cy="497541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8C3177-7C50-45C8-977D-845AC0BD5A0B}"/>
              </a:ext>
            </a:extLst>
          </p:cNvPr>
          <p:cNvSpPr/>
          <p:nvPr/>
        </p:nvSpPr>
        <p:spPr>
          <a:xfrm>
            <a:off x="282388" y="295835"/>
            <a:ext cx="11604812" cy="6172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9C1AA0-D69E-4D9E-81F8-C75F7993D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94" y="1062995"/>
            <a:ext cx="7379860" cy="25609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6B95BD-2D90-460D-B28E-F559202BFF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7706" y="4035632"/>
            <a:ext cx="3359529" cy="18869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D474BB1-FAE7-4320-9BC4-BE90CEF6CA94}"/>
              </a:ext>
            </a:extLst>
          </p:cNvPr>
          <p:cNvSpPr txBox="1"/>
          <p:nvPr/>
        </p:nvSpPr>
        <p:spPr>
          <a:xfrm>
            <a:off x="8548777" y="1155940"/>
            <a:ext cx="3148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Enter the lines you need to ADD to a current PO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DF9985-314C-4C0D-A59C-387122E9678F}"/>
              </a:ext>
            </a:extLst>
          </p:cNvPr>
          <p:cNvCxnSpPr>
            <a:cxnSpLocks/>
          </p:cNvCxnSpPr>
          <p:nvPr/>
        </p:nvCxnSpPr>
        <p:spPr>
          <a:xfrm flipH="1">
            <a:off x="7617125" y="1923691"/>
            <a:ext cx="1664898" cy="474452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A976F5C-E6F0-4008-86A9-40C4FB20752A}"/>
              </a:ext>
            </a:extLst>
          </p:cNvPr>
          <p:cNvSpPr txBox="1"/>
          <p:nvPr/>
        </p:nvSpPr>
        <p:spPr>
          <a:xfrm>
            <a:off x="5972904" y="4861342"/>
            <a:ext cx="381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Review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6DE465F-5DE1-49EE-AA3A-5C09DDDD7059}"/>
              </a:ext>
            </a:extLst>
          </p:cNvPr>
          <p:cNvCxnSpPr>
            <a:cxnSpLocks/>
          </p:cNvCxnSpPr>
          <p:nvPr/>
        </p:nvCxnSpPr>
        <p:spPr>
          <a:xfrm>
            <a:off x="7444596" y="4979112"/>
            <a:ext cx="2035834" cy="251562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23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2B5993-1C3C-4BCC-9FF3-B7D025B8FD56}"/>
              </a:ext>
            </a:extLst>
          </p:cNvPr>
          <p:cNvSpPr/>
          <p:nvPr/>
        </p:nvSpPr>
        <p:spPr>
          <a:xfrm>
            <a:off x="403412" y="336176"/>
            <a:ext cx="11362764" cy="59704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92B918-B6E5-41E6-BB01-00D1D6774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88" y="1983314"/>
            <a:ext cx="10179424" cy="421596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173915A-BE53-403D-8122-221F0D1B5140}"/>
              </a:ext>
            </a:extLst>
          </p:cNvPr>
          <p:cNvSpPr/>
          <p:nvPr/>
        </p:nvSpPr>
        <p:spPr>
          <a:xfrm>
            <a:off x="4925684" y="2153124"/>
            <a:ext cx="2958860" cy="940279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F5B64BD-74C6-4406-BDD8-86BAD1DD3821}"/>
              </a:ext>
            </a:extLst>
          </p:cNvPr>
          <p:cNvSpPr/>
          <p:nvPr/>
        </p:nvSpPr>
        <p:spPr>
          <a:xfrm>
            <a:off x="1644770" y="4975667"/>
            <a:ext cx="2958860" cy="940279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7B187F-A054-423F-86FB-721E2E3E6C19}"/>
              </a:ext>
            </a:extLst>
          </p:cNvPr>
          <p:cNvSpPr txBox="1"/>
          <p:nvPr/>
        </p:nvSpPr>
        <p:spPr>
          <a:xfrm>
            <a:off x="1114245" y="505986"/>
            <a:ext cx="9963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Justification Box – put </a:t>
            </a:r>
            <a:r>
              <a:rPr lang="en-US" u="sng" dirty="0"/>
              <a:t>ONLY</a:t>
            </a:r>
            <a:r>
              <a:rPr lang="en-US" dirty="0"/>
              <a:t> the PO number you want me to add this/ these lines too. </a:t>
            </a:r>
          </a:p>
          <a:p>
            <a:endParaRPr lang="en-US" dirty="0"/>
          </a:p>
          <a:p>
            <a:r>
              <a:rPr lang="en-US" dirty="0"/>
              <a:t>Urgent Drop Box – YES </a:t>
            </a:r>
          </a:p>
          <a:p>
            <a:endParaRPr lang="en-US" dirty="0"/>
          </a:p>
          <a:p>
            <a:r>
              <a:rPr lang="en-US" dirty="0"/>
              <a:t>Check funds – Submit as normal - This will create a change order that will go thru Manager Approvals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9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77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Add A Line to a Current PO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Line to a Current PO </dc:title>
  <dc:creator>Marsha Thomas</dc:creator>
  <cp:lastModifiedBy>Marsha Thomas</cp:lastModifiedBy>
  <cp:revision>1</cp:revision>
  <dcterms:created xsi:type="dcterms:W3CDTF">2023-05-22T18:40:33Z</dcterms:created>
  <dcterms:modified xsi:type="dcterms:W3CDTF">2023-05-22T19:11:11Z</dcterms:modified>
</cp:coreProperties>
</file>